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58219-95D2-4670-8856-1D65E2ABDCF9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F1AE49-D87F-4BD6-AF0A-4E46F61EC2E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1AE49-D87F-4BD6-AF0A-4E46F61EC2E3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1FFE-73A8-4181-BE92-AB226A3CD745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95BB-3C40-4948-84AE-E191267BA1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1FFE-73A8-4181-BE92-AB226A3CD745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95BB-3C40-4948-84AE-E191267BA1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1FFE-73A8-4181-BE92-AB226A3CD745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95BB-3C40-4948-84AE-E191267BA1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1FFE-73A8-4181-BE92-AB226A3CD745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95BB-3C40-4948-84AE-E191267BA1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1FFE-73A8-4181-BE92-AB226A3CD745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95BB-3C40-4948-84AE-E191267BA1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1FFE-73A8-4181-BE92-AB226A3CD745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95BB-3C40-4948-84AE-E191267BA1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1FFE-73A8-4181-BE92-AB226A3CD745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95BB-3C40-4948-84AE-E191267BA1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1FFE-73A8-4181-BE92-AB226A3CD745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95BB-3C40-4948-84AE-E191267BA1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1FFE-73A8-4181-BE92-AB226A3CD745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95BB-3C40-4948-84AE-E191267BA1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1FFE-73A8-4181-BE92-AB226A3CD745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95BB-3C40-4948-84AE-E191267BA1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1FFE-73A8-4181-BE92-AB226A3CD745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95BB-3C40-4948-84AE-E191267BA1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61FFE-73A8-4181-BE92-AB226A3CD745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695BB-3C40-4948-84AE-E191267BA1F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iachenglaowu.com/Pro/codecamp/Content/2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session present a ASP.NET MVC only pattern  for presenting server processing status to client.</a:t>
            </a:r>
          </a:p>
          <a:p>
            <a:r>
              <a:rPr lang="en-US" dirty="0" smtClean="0"/>
              <a:t>It use Asp.net Identity sample project as starting point.</a:t>
            </a:r>
          </a:p>
          <a:p>
            <a:endParaRPr lang="en-US" dirty="0"/>
          </a:p>
          <a:p>
            <a:r>
              <a:rPr lang="en-US" dirty="0" smtClean="0"/>
              <a:t>Please don’t waste time if the topic is not what you expected.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Boston Code Camp 23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886200"/>
            <a:ext cx="7315200" cy="1371600"/>
          </a:xfrm>
        </p:spPr>
        <p:txBody>
          <a:bodyPr/>
          <a:lstStyle/>
          <a:p>
            <a:r>
              <a:rPr lang="en-US" dirty="0"/>
              <a:t> Introduce an Asp.net MVC Design </a:t>
            </a:r>
            <a:r>
              <a:rPr lang="en-US" dirty="0" smtClean="0"/>
              <a:t>Pattern:</a:t>
            </a:r>
          </a:p>
          <a:p>
            <a:r>
              <a:rPr lang="en-US" dirty="0" smtClean="0"/>
              <a:t>Server </a:t>
            </a:r>
            <a:r>
              <a:rPr lang="en-US" dirty="0"/>
              <a:t>Response Display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81200" y="5562600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        </a:t>
            </a:r>
            <a:r>
              <a:rPr lang="en-US" dirty="0" err="1" smtClean="0"/>
              <a:t>Changde</a:t>
            </a:r>
            <a:r>
              <a:rPr lang="en-US" dirty="0" smtClean="0"/>
              <a:t> Wu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Thanks for the Sponsors</a:t>
            </a:r>
            <a:endParaRPr lang="en-US" dirty="0"/>
          </a:p>
        </p:txBody>
      </p:sp>
      <p:pic>
        <p:nvPicPr>
          <p:cNvPr id="2050" name="Picture 2" descr="C:\MyTemp\codecamp\Telerik_20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676400"/>
            <a:ext cx="2541588" cy="863600"/>
          </a:xfrm>
          <a:prstGeom prst="rect">
            <a:avLst/>
          </a:prstGeom>
          <a:noFill/>
        </p:spPr>
      </p:pic>
      <p:pic>
        <p:nvPicPr>
          <p:cNvPr id="2051" name="Picture 3" descr="C:\MyTemp\codecamp\MSFT_logo_rgb_C-Gray20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1905000"/>
            <a:ext cx="1905000" cy="447675"/>
          </a:xfrm>
          <a:prstGeom prst="rect">
            <a:avLst/>
          </a:prstGeom>
          <a:noFill/>
        </p:spPr>
      </p:pic>
      <p:pic>
        <p:nvPicPr>
          <p:cNvPr id="2052" name="Picture 4" descr="C:\MyTemp\codecamp\Infragistics-2013-150 (1)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62600" y="1828800"/>
            <a:ext cx="1905000" cy="495300"/>
          </a:xfrm>
          <a:prstGeom prst="rect">
            <a:avLst/>
          </a:prstGeom>
          <a:noFill/>
        </p:spPr>
      </p:pic>
      <p:pic>
        <p:nvPicPr>
          <p:cNvPr id="2053" name="Picture 5" descr="C:\MyTemp\codecamp\Bluemetal_RGB_200x120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3400" y="2971800"/>
            <a:ext cx="2540000" cy="1524000"/>
          </a:xfrm>
          <a:prstGeom prst="rect">
            <a:avLst/>
          </a:prstGeom>
          <a:noFill/>
        </p:spPr>
      </p:pic>
      <p:pic>
        <p:nvPicPr>
          <p:cNvPr id="2054" name="Picture 6" descr="C:\MyTemp\codecamp\componentone_139x100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91200" y="3276600"/>
            <a:ext cx="1765300" cy="1270000"/>
          </a:xfrm>
          <a:prstGeom prst="rect">
            <a:avLst/>
          </a:prstGeom>
          <a:noFill/>
        </p:spPr>
      </p:pic>
      <p:pic>
        <p:nvPicPr>
          <p:cNvPr id="2055" name="Picture 7" descr="C:\MyTemp\codecamp\Infragistics-2013-150 (1)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09900" y="3517900"/>
            <a:ext cx="1905000" cy="495300"/>
          </a:xfrm>
          <a:prstGeom prst="rect">
            <a:avLst/>
          </a:prstGeom>
          <a:noFill/>
        </p:spPr>
      </p:pic>
      <p:pic>
        <p:nvPicPr>
          <p:cNvPr id="2056" name="Picture 8" descr="C:\MyTemp\codecamp\RHCS_Logo_20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33388" y="5276850"/>
            <a:ext cx="2540000" cy="723900"/>
          </a:xfrm>
          <a:prstGeom prst="rect">
            <a:avLst/>
          </a:prstGeom>
          <a:noFill/>
        </p:spPr>
      </p:pic>
      <p:pic>
        <p:nvPicPr>
          <p:cNvPr id="2057" name="Picture 9" descr="C:\MyTemp\codecamp\RGood_200web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76600" y="5029200"/>
            <a:ext cx="2029647" cy="91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About design pattern</a:t>
            </a:r>
          </a:p>
          <a:p>
            <a:r>
              <a:rPr lang="en-US" dirty="0" err="1" smtClean="0"/>
              <a:t>Asp.Net</a:t>
            </a:r>
            <a:r>
              <a:rPr lang="en-US" dirty="0" smtClean="0"/>
              <a:t> project with </a:t>
            </a:r>
            <a:r>
              <a:rPr lang="en-US" dirty="0" err="1" smtClean="0"/>
              <a:t>Asp.Net</a:t>
            </a:r>
            <a:r>
              <a:rPr lang="en-US" dirty="0" smtClean="0"/>
              <a:t> Identity</a:t>
            </a:r>
          </a:p>
          <a:p>
            <a:r>
              <a:rPr lang="en-US" dirty="0" smtClean="0"/>
              <a:t>Some problems in the sample project</a:t>
            </a:r>
          </a:p>
          <a:p>
            <a:r>
              <a:rPr lang="en-US" dirty="0" smtClean="0"/>
              <a:t>Improvement- First try</a:t>
            </a:r>
          </a:p>
          <a:p>
            <a:r>
              <a:rPr lang="en-US" dirty="0" smtClean="0"/>
              <a:t>Apply the strategy as a pattern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presentation material can be found at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sz="2800" dirty="0" smtClean="0">
                <a:hlinkClick r:id="rId2"/>
              </a:rPr>
              <a:t>www.jiachenglaowu.com/Pro/codecamp/Content/23</a:t>
            </a:r>
            <a:endParaRPr lang="en-US" sz="2800" dirty="0" smtClean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 smtClean="0"/>
              <a:t>   includes:</a:t>
            </a:r>
          </a:p>
          <a:p>
            <a:pPr>
              <a:buNone/>
            </a:pPr>
            <a:r>
              <a:rPr lang="en-US" sz="2800" dirty="0"/>
              <a:t> </a:t>
            </a:r>
            <a:r>
              <a:rPr lang="en-US" sz="2800" dirty="0" smtClean="0"/>
              <a:t>  1) This slideshow;</a:t>
            </a:r>
          </a:p>
          <a:p>
            <a:pPr>
              <a:buNone/>
            </a:pPr>
            <a:r>
              <a:rPr lang="en-US" sz="2800" dirty="0"/>
              <a:t> </a:t>
            </a:r>
            <a:r>
              <a:rPr lang="en-US" sz="2800" dirty="0" smtClean="0"/>
              <a:t>  2) Complete text about the pattern;</a:t>
            </a:r>
          </a:p>
          <a:p>
            <a:pPr>
              <a:buNone/>
            </a:pPr>
            <a:r>
              <a:rPr lang="en-US" sz="2800" dirty="0"/>
              <a:t> </a:t>
            </a:r>
            <a:r>
              <a:rPr lang="en-US" sz="2800" dirty="0" smtClean="0"/>
              <a:t>  3) Projects – Started, in-progress, and completed.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127</Words>
  <Application>Microsoft Office PowerPoint</Application>
  <PresentationFormat>On-screen Show (4:3)</PresentationFormat>
  <Paragraphs>25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Reminding</vt:lpstr>
      <vt:lpstr>Boston Code Camp 23</vt:lpstr>
      <vt:lpstr>Thanks for the Sponsors</vt:lpstr>
      <vt:lpstr>Agenda</vt:lpstr>
      <vt:lpstr>Resources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Reminding</dc:title>
  <dc:creator>JCLW</dc:creator>
  <cp:lastModifiedBy>JCLW</cp:lastModifiedBy>
  <cp:revision>3</cp:revision>
  <dcterms:created xsi:type="dcterms:W3CDTF">2015-03-21T00:29:34Z</dcterms:created>
  <dcterms:modified xsi:type="dcterms:W3CDTF">2015-03-21T00:52:42Z</dcterms:modified>
</cp:coreProperties>
</file>