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14" y="-44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iacheng-laowu.com/professiona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wu03d@hotmail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admin@private-yuandi.com" TargetMode="External"/><Relationship Id="rId2" Type="http://schemas.openxmlformats.org/officeDocument/2006/relationships/hyperlink" Target="http://www.private-yuandi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769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400"/>
              <a:t>Secure ASP.NET MVC5 Application with Asp.Net Identity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762500" y="1169576"/>
            <a:ext cx="7772400" cy="509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400"/>
              <a:t>Changde Wu</a:t>
            </a:r>
          </a:p>
        </p:txBody>
      </p:sp>
      <p:sp>
        <p:nvSpPr>
          <p:cNvPr id="25" name="Shape 25"/>
          <p:cNvSpPr txBox="1"/>
          <p:nvPr/>
        </p:nvSpPr>
        <p:spPr>
          <a:xfrm>
            <a:off x="566100" y="1679275"/>
            <a:ext cx="8299499" cy="32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Self Introduction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 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    Professional .NET Developer in greater Boston area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           Specialized in WPF and ASP.NET MVC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    Path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            Started as developer with C++, Oracle Pro/C++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            Mutltiple years of Java developer with J2EE, many java certificates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            Started .NET from WCF and Sharepoint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            Finally focused on WPF and ASP.NET MVC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207725" y="335228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Intro cont.</a:t>
            </a:r>
          </a:p>
        </p:txBody>
      </p:sp>
      <p:sp>
        <p:nvSpPr>
          <p:cNvPr id="31" name="Shape 31"/>
          <p:cNvSpPr txBox="1"/>
          <p:nvPr/>
        </p:nvSpPr>
        <p:spPr>
          <a:xfrm>
            <a:off x="787800" y="1440950"/>
            <a:ext cx="7192199" cy="3461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    Serious Web programing 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           Started with Java Servlet and JSP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           Development based on SharePoint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           Asp.net Web development for commercial web sites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           Maintain a personal web site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     The presentation material will be available  shortly at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           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http://www.jiacheng-laowu.com/professional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      Contact: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           </a:t>
            </a:r>
            <a:r>
              <a:rPr lang="en" u="sng">
                <a:solidFill>
                  <a:schemeClr val="hlink"/>
                </a:solidFill>
                <a:hlinkClick r:id="rId4"/>
              </a:rPr>
              <a:t>cwu03d@hotmail.com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           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                   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   Agenda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Some basics of web security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About Asp.net Identity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Start your first project with Identity in mind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Get around identity feature from the startup project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Use external logins</a:t>
            </a:r>
          </a:p>
          <a:p>
            <a:pPr marL="457200" lvl="0" indent="-4191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Verify User account before allow login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Agenda (cont.)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 startAt="7"/>
            </a:pPr>
            <a:r>
              <a:rPr lang="en" dirty="0"/>
              <a:t>Two factor login (2-FA)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 startAt="7"/>
            </a:pPr>
            <a:r>
              <a:rPr lang="en"/>
              <a:t>Password reset and account lockout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 startAt="7"/>
            </a:pPr>
            <a:r>
              <a:rPr lang="en" dirty="0"/>
              <a:t>Customize application user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 startAt="7"/>
            </a:pPr>
            <a:r>
              <a:rPr lang="en" dirty="0"/>
              <a:t>User and role administration</a:t>
            </a:r>
          </a:p>
          <a:p>
            <a:pPr marL="457200" lvl="0" indent="-4191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 startAt="7"/>
            </a:pPr>
            <a:r>
              <a:rPr lang="en" dirty="0"/>
              <a:t>Resources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613172"/>
          </a:xfrm>
        </p:spPr>
        <p:txBody>
          <a:bodyPr/>
          <a:lstStyle/>
          <a:p>
            <a:r>
              <a:rPr lang="en-US" sz="2400" dirty="0" smtClean="0"/>
              <a:t>Completed project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95350"/>
            <a:ext cx="8229600" cy="3962400"/>
          </a:xfrm>
        </p:spPr>
        <p:txBody>
          <a:bodyPr/>
          <a:lstStyle/>
          <a:p>
            <a:r>
              <a:rPr lang="en-US" sz="1200" dirty="0" smtClean="0"/>
              <a:t>The complete project is available for downloading and playing.</a:t>
            </a:r>
          </a:p>
          <a:p>
            <a:r>
              <a:rPr lang="en-US" sz="1200" dirty="0" smtClean="0"/>
              <a:t>The project is complete and have every thing you need, including create/edit/delete users and roles.</a:t>
            </a:r>
          </a:p>
          <a:p>
            <a:endParaRPr lang="en-US" sz="1200" dirty="0" smtClean="0"/>
          </a:p>
          <a:p>
            <a:r>
              <a:rPr lang="en-US" sz="1200" dirty="0" smtClean="0"/>
              <a:t>To run the project smoothly, follow these guidelines.</a:t>
            </a:r>
          </a:p>
          <a:p>
            <a:pPr marL="228600" indent="-228600"/>
            <a:r>
              <a:rPr lang="en-US" sz="1200" dirty="0" smtClean="0"/>
              <a:t> Item 1: Use Local IIS and SQL Server</a:t>
            </a:r>
          </a:p>
          <a:p>
            <a:pPr marL="228600" indent="-228600"/>
            <a:r>
              <a:rPr lang="en-US" sz="1200" dirty="0" smtClean="0"/>
              <a:t>      Configure your web site runs on standard ports (80 for http, 443 for https)</a:t>
            </a:r>
          </a:p>
          <a:p>
            <a:pPr marL="228600" indent="-228600"/>
            <a:r>
              <a:rPr lang="en-US" sz="1200" dirty="0" smtClean="0"/>
              <a:t>      Set your web site </a:t>
            </a:r>
            <a:r>
              <a:rPr lang="en-US" sz="1200" dirty="0" err="1" smtClean="0"/>
              <a:t>url</a:t>
            </a:r>
            <a:r>
              <a:rPr lang="en-US" sz="1200" dirty="0" smtClean="0"/>
              <a:t> as: </a:t>
            </a:r>
            <a:r>
              <a:rPr lang="en-US" sz="1200" dirty="0" smtClean="0">
                <a:hlinkClick r:id="rId2"/>
              </a:rPr>
              <a:t>www.private-yuandi.com</a:t>
            </a:r>
            <a:r>
              <a:rPr lang="en-US" sz="1200" dirty="0" smtClean="0"/>
              <a:t>, point the root to this project directory!</a:t>
            </a:r>
          </a:p>
          <a:p>
            <a:pPr marL="228600" indent="-228600"/>
            <a:r>
              <a:rPr lang="en-US" sz="1200" dirty="0" smtClean="0"/>
              <a:t>      If you run local IIS, be sure to launch Visual Studio 2013 update 4 with admin privilege</a:t>
            </a:r>
          </a:p>
          <a:p>
            <a:pPr marL="228600" indent="-228600"/>
            <a:r>
              <a:rPr lang="en-US" sz="1200" dirty="0" smtClean="0"/>
              <a:t>      Set your Database name as </a:t>
            </a:r>
            <a:r>
              <a:rPr lang="en-US" sz="1200" dirty="0" err="1" smtClean="0"/>
              <a:t>AspIdentityWeb</a:t>
            </a:r>
            <a:r>
              <a:rPr lang="en-US" sz="1200" dirty="0" smtClean="0"/>
              <a:t> (check the </a:t>
            </a:r>
            <a:r>
              <a:rPr lang="en-US" sz="1200" dirty="0" err="1" smtClean="0"/>
              <a:t>DefaultConnection</a:t>
            </a:r>
            <a:r>
              <a:rPr lang="en-US" sz="1200" dirty="0" smtClean="0"/>
              <a:t> db connection string for detail)</a:t>
            </a:r>
          </a:p>
          <a:p>
            <a:pPr marL="228600" indent="-228600"/>
            <a:r>
              <a:rPr lang="en-US" sz="1200" dirty="0" smtClean="0"/>
              <a:t> Item 2:</a:t>
            </a:r>
          </a:p>
          <a:p>
            <a:pPr marL="228600" indent="-228600"/>
            <a:r>
              <a:rPr lang="en-US" sz="1200" dirty="0" smtClean="0"/>
              <a:t>      For external logins, you can create you own.  You are also welcome to use the ones I created for this project.</a:t>
            </a:r>
          </a:p>
          <a:p>
            <a:pPr marL="228600" indent="-228600"/>
            <a:r>
              <a:rPr lang="en-US" sz="1200" dirty="0" smtClean="0"/>
              <a:t>      See the &lt;!-- External Logins --&gt; part in </a:t>
            </a:r>
            <a:r>
              <a:rPr lang="en-US" sz="1200" dirty="0" err="1" smtClean="0"/>
              <a:t>Web.config</a:t>
            </a:r>
            <a:r>
              <a:rPr lang="en-US" sz="1200" dirty="0" smtClean="0"/>
              <a:t> for detail.</a:t>
            </a:r>
          </a:p>
          <a:p>
            <a:pPr marL="228600" indent="-228600"/>
            <a:r>
              <a:rPr lang="en-US" sz="1200" dirty="0" smtClean="0"/>
              <a:t>      Set your web site </a:t>
            </a:r>
            <a:r>
              <a:rPr lang="en-US" sz="1200" dirty="0" err="1" smtClean="0"/>
              <a:t>url</a:t>
            </a:r>
            <a:r>
              <a:rPr lang="en-US" sz="1200" dirty="0" smtClean="0"/>
              <a:t> as: </a:t>
            </a:r>
            <a:r>
              <a:rPr lang="en-US" sz="1200" dirty="0" smtClean="0">
                <a:hlinkClick r:id="rId2"/>
              </a:rPr>
              <a:t>www.private-yuandi.com</a:t>
            </a:r>
            <a:endParaRPr lang="en-US" sz="1200" dirty="0" smtClean="0"/>
          </a:p>
          <a:p>
            <a:pPr marL="228600" indent="-228600"/>
            <a:r>
              <a:rPr lang="en-US" sz="1200" dirty="0" smtClean="0"/>
              <a:t>      Set your Database name as </a:t>
            </a:r>
            <a:r>
              <a:rPr lang="en-US" sz="1200" dirty="0" err="1" smtClean="0"/>
              <a:t>AspIdentityWeb</a:t>
            </a:r>
            <a:r>
              <a:rPr lang="en-US" sz="1200" dirty="0" smtClean="0"/>
              <a:t> (check the </a:t>
            </a:r>
            <a:r>
              <a:rPr lang="en-US" sz="1200" dirty="0" err="1" smtClean="0"/>
              <a:t>DefaultConnection</a:t>
            </a:r>
            <a:r>
              <a:rPr lang="en-US" sz="1200" dirty="0" smtClean="0"/>
              <a:t> db connection string for detail) </a:t>
            </a:r>
            <a:endParaRPr lang="en-US" sz="1200" dirty="0" smtClean="0"/>
          </a:p>
          <a:p>
            <a:pPr marL="228600" indent="-228600"/>
            <a:r>
              <a:rPr lang="en-US" sz="1200" dirty="0" smtClean="0"/>
              <a:t> </a:t>
            </a:r>
            <a:r>
              <a:rPr lang="en-US" sz="1200" dirty="0" smtClean="0"/>
              <a:t>     Please find out the </a:t>
            </a:r>
            <a:r>
              <a:rPr lang="en-US" sz="1200" dirty="0" smtClean="0"/>
              <a:t>&lt;!-- </a:t>
            </a:r>
            <a:r>
              <a:rPr lang="en-US" sz="1200" dirty="0" err="1" smtClean="0"/>
              <a:t>gmail</a:t>
            </a:r>
            <a:r>
              <a:rPr lang="en-US" sz="1200" dirty="0" smtClean="0"/>
              <a:t> </a:t>
            </a:r>
            <a:r>
              <a:rPr lang="en-US" sz="1200" dirty="0" smtClean="0"/>
              <a:t>--&gt; and </a:t>
            </a:r>
            <a:r>
              <a:rPr lang="en-US" sz="1200" dirty="0" smtClean="0"/>
              <a:t>&lt;!-- </a:t>
            </a:r>
            <a:r>
              <a:rPr lang="en-US" sz="1200" dirty="0" err="1" smtClean="0"/>
              <a:t>Twilio</a:t>
            </a:r>
            <a:r>
              <a:rPr lang="en-US" sz="1200" dirty="0" smtClean="0"/>
              <a:t>-</a:t>
            </a:r>
            <a:r>
              <a:rPr lang="en-US" sz="1200" dirty="0" smtClean="0"/>
              <a:t>-&gt; and add your account  credential to use email and SMS services</a:t>
            </a:r>
            <a:endParaRPr lang="en-US" sz="1200" dirty="0" smtClean="0"/>
          </a:p>
          <a:p>
            <a:pPr marL="228600" indent="-228600"/>
            <a:r>
              <a:rPr lang="en-US" sz="1200" dirty="0" smtClean="0"/>
              <a:t> Item3:</a:t>
            </a:r>
          </a:p>
          <a:p>
            <a:pPr marL="228600" indent="-228600"/>
            <a:r>
              <a:rPr lang="en-US" sz="1200" dirty="0" smtClean="0"/>
              <a:t>      If you encounter the DB schema exception, run Update-Database from your Visual studio “Package Manage Console” for the correct schema. I have already created the migration script for your ready use.</a:t>
            </a:r>
          </a:p>
          <a:p>
            <a:pPr marL="228600" indent="-228600"/>
            <a:r>
              <a:rPr lang="en-US" sz="1200" dirty="0" smtClean="0"/>
              <a:t> Item4. Default admin user </a:t>
            </a:r>
            <a:r>
              <a:rPr lang="en-US" sz="1200" dirty="0" smtClean="0">
                <a:hlinkClick r:id="rId3"/>
              </a:rPr>
              <a:t>admin@private-yuandi.com</a:t>
            </a:r>
            <a:r>
              <a:rPr lang="en-US" sz="1200" dirty="0" smtClean="0"/>
              <a:t> with password </a:t>
            </a:r>
            <a:r>
              <a:rPr lang="en-US" sz="1200" dirty="0" smtClean="0">
                <a:solidFill>
                  <a:srgbClr val="00B050"/>
                </a:solidFill>
              </a:rPr>
              <a:t>Boss_1234</a:t>
            </a:r>
            <a:r>
              <a:rPr lang="en-US" sz="1200" dirty="0" smtClean="0"/>
              <a:t>  is created by DB </a:t>
            </a:r>
            <a:r>
              <a:rPr lang="en-US" sz="1200" dirty="0" err="1" smtClean="0"/>
              <a:t>initializer</a:t>
            </a:r>
            <a:r>
              <a:rPr lang="en-US" sz="1200" dirty="0" smtClean="0"/>
              <a:t> to access </a:t>
            </a:r>
            <a:r>
              <a:rPr lang="en-US" sz="1200" dirty="0" err="1" smtClean="0"/>
              <a:t>UserAdmin</a:t>
            </a:r>
            <a:r>
              <a:rPr lang="en-US" sz="1200" dirty="0" smtClean="0"/>
              <a:t> area for admin jobs.</a:t>
            </a:r>
          </a:p>
          <a:p>
            <a:pPr marL="228600" indent="-228600"/>
            <a:endParaRPr lang="en-US" sz="1200" dirty="0" smtClean="0"/>
          </a:p>
          <a:p>
            <a:pPr marL="228600" indent="-228600"/>
            <a:r>
              <a:rPr lang="en-US" sz="1200" dirty="0" smtClean="0"/>
              <a:t>Have fun and send me message if you have trouble.</a:t>
            </a:r>
          </a:p>
          <a:p>
            <a:pPr marL="228600" indent="-228600"/>
            <a:r>
              <a:rPr lang="en-US" sz="1200" dirty="0" smtClean="0"/>
              <a:t>       </a:t>
            </a:r>
          </a:p>
          <a:p>
            <a:r>
              <a:rPr lang="en-US" sz="1200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467</Words>
  <Application>Microsoft Office PowerPoint</Application>
  <PresentationFormat>On-screen Show (16:9)</PresentationFormat>
  <Paragraphs>74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simple-light</vt:lpstr>
      <vt:lpstr>Secure ASP.NET MVC5 Application with Asp.Net Identity</vt:lpstr>
      <vt:lpstr>Slide 2</vt:lpstr>
      <vt:lpstr>   Agenda</vt:lpstr>
      <vt:lpstr>Agenda (cont.)</vt:lpstr>
      <vt:lpstr>Completed project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Secure ASP.NET MVC5 Application with Asp.Net Identity</dc:title>
  <cp:lastModifiedBy>JCLW</cp:lastModifiedBy>
  <cp:revision>6</cp:revision>
  <dcterms:modified xsi:type="dcterms:W3CDTF">2014-11-24T02:10:02Z</dcterms:modified>
</cp:coreProperties>
</file>